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-74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3213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533e6864e3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533e6864e3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533e6864e3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533e6864e3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533e6864e3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533e6864e3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533e6864e3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533e6864e3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33e6864e3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33e6864e3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533e6864e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533e6864e3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533e6864e3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533e6864e3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533e6864e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533e6864e3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33e6864e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533e6864e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33e6864e3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533e6864e3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533e6864e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533e6864e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33e6864e3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33e6864e3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533e6864e3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533e6864e3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533e6864e3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533e6864e3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33e6864e3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33e6864e3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33e6864e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33e6864e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533e6864e3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533e6864e3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533e6864e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533e6864e3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533e6864e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533e6864e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33e6864e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33e6864e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533e6864e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533e6864e3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533e6864e3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533e6864e3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533e6864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533e6864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533e6864e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533e6864e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533e6864e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533e6864e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74072" y="4249882"/>
            <a:ext cx="5891645" cy="436418"/>
          </a:xfrm>
          <a:prstGeom prst="rect">
            <a:avLst/>
          </a:prstGeom>
          <a:solidFill>
            <a:schemeClr val="tx2">
              <a:lumMod val="10000"/>
            </a:schemeClr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solidFill>
                  <a:schemeClr val="bg1"/>
                </a:solidFill>
              </a:rPr>
              <a:t>Presented</a:t>
            </a:r>
            <a:r>
              <a:rPr lang="en-IN" sz="2400" dirty="0" smtClean="0">
                <a:solidFill>
                  <a:schemeClr val="bg1"/>
                </a:solidFill>
              </a:rPr>
              <a:t> By : Puja Prakash Malode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96" name="Google Shape;1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03" name="Google Shape;20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10" name="Google Shape;21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17" name="Google Shape;21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24" name="Google Shape;22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31" name="Google Shape;23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</Words>
  <Application>Microsoft Office PowerPoint</Application>
  <PresentationFormat>On-screen Show (16:9)</PresentationFormat>
  <Paragraphs>1</Paragraphs>
  <Slides>26</Slides>
  <Notes>26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Chetan</dc:creator>
  <cp:lastModifiedBy>Lenovo</cp:lastModifiedBy>
  <cp:revision>1</cp:revision>
  <dcterms:modified xsi:type="dcterms:W3CDTF">2023-06-29T12:48:22Z</dcterms:modified>
</cp:coreProperties>
</file>